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AC-8C4A-4E6D-A8F5-6FBF0B9539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50E-9BDD-461D-9713-2C0C077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7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3EAC-8C4A-4E6D-A8F5-6FBF0B9539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550E-9BDD-461D-9713-2C0C077F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7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3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Titr" panose="00000700000000000000" pitchFamily="2" charset="-78"/>
              </a:rPr>
              <a:t>5 حیطه  علوم تربیتی و طراحی آموزشی زیر مجموعه آموزش در کنار تهیه و تولید و....</a:t>
            </a:r>
            <a:endParaRPr lang="en-US" dirty="0">
              <a:cs typeface="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4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2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40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5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8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حیطه  علوم تربیتی و طراحی آموزشی زیر مجموعه آموزش در کنار تهیه و تولید و....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</cp:revision>
  <dcterms:created xsi:type="dcterms:W3CDTF">2020-03-30T16:17:51Z</dcterms:created>
  <dcterms:modified xsi:type="dcterms:W3CDTF">2020-03-30T16:17:51Z</dcterms:modified>
</cp:coreProperties>
</file>